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80" r:id="rId3"/>
    <p:sldId id="279" r:id="rId4"/>
    <p:sldId id="281" r:id="rId5"/>
    <p:sldId id="282" r:id="rId6"/>
    <p:sldId id="283" r:id="rId7"/>
    <p:sldId id="284" r:id="rId8"/>
    <p:sldId id="286" r:id="rId9"/>
    <p:sldId id="288" r:id="rId10"/>
    <p:sldId id="287" r:id="rId11"/>
    <p:sldId id="289" r:id="rId12"/>
    <p:sldId id="291" r:id="rId13"/>
    <p:sldId id="292" r:id="rId14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695" autoAdjust="0"/>
    <p:restoredTop sz="76525" autoAdjust="0"/>
  </p:normalViewPr>
  <p:slideViewPr>
    <p:cSldViewPr snapToGrid="0" snapToObjects="1">
      <p:cViewPr varScale="1">
        <p:scale>
          <a:sx n="46" d="100"/>
          <a:sy n="46" d="100"/>
        </p:scale>
        <p:origin x="690" y="36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96E90C-0F31-A547-AC75-244386A27F48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422FED-DF73-4149-B1D5-9B358B4FEE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342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BC1463-C7F5-BF44-80D3-84D5768A6BAB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9668D6-9AB4-1148-82EA-BBECD76E6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8931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r>
              <a:rPr lang="en-US" baseline="0" dirty="0" smtClean="0"/>
              <a:t> of posts </a:t>
            </a:r>
            <a:r>
              <a:rPr lang="en-US" baseline="0" smtClean="0"/>
              <a:t>gone bad.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9668D6-9AB4-1148-82EA-BBECD76E6E8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2148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r>
              <a:rPr lang="en-US" baseline="0" dirty="0" smtClean="0"/>
              <a:t> of posts </a:t>
            </a:r>
            <a:r>
              <a:rPr lang="en-US" baseline="0" smtClean="0"/>
              <a:t>gone bad.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9668D6-9AB4-1148-82EA-BBECD76E6E8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3799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r>
              <a:rPr lang="en-US" baseline="0" dirty="0" smtClean="0"/>
              <a:t> of posts </a:t>
            </a:r>
            <a:r>
              <a:rPr lang="en-US" baseline="0" smtClean="0"/>
              <a:t>gone bad.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9668D6-9AB4-1148-82EA-BBECD76E6E8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9884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r>
              <a:rPr lang="en-US" baseline="0" dirty="0" smtClean="0"/>
              <a:t> of posts </a:t>
            </a:r>
            <a:r>
              <a:rPr lang="en-US" baseline="0" smtClean="0"/>
              <a:t>gone bad.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9668D6-9AB4-1148-82EA-BBECD76E6E8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8646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r>
              <a:rPr lang="en-US" baseline="0" dirty="0" smtClean="0"/>
              <a:t> of posts </a:t>
            </a:r>
            <a:r>
              <a:rPr lang="en-US" baseline="0" smtClean="0"/>
              <a:t>gone bad.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9668D6-9AB4-1148-82EA-BBECD76E6E8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8376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r>
              <a:rPr lang="en-US" baseline="0" dirty="0" smtClean="0"/>
              <a:t> of posts </a:t>
            </a:r>
            <a:r>
              <a:rPr lang="en-US" baseline="0" smtClean="0"/>
              <a:t>gone bad.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9668D6-9AB4-1148-82EA-BBECD76E6E8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5426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r>
              <a:rPr lang="en-US" baseline="0" dirty="0" smtClean="0"/>
              <a:t> of posts </a:t>
            </a:r>
            <a:r>
              <a:rPr lang="en-US" baseline="0" smtClean="0"/>
              <a:t>gone bad.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9668D6-9AB4-1148-82EA-BBECD76E6E8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9854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r>
              <a:rPr lang="en-US" baseline="0" dirty="0" smtClean="0"/>
              <a:t> of posts </a:t>
            </a:r>
            <a:r>
              <a:rPr lang="en-US" baseline="0" smtClean="0"/>
              <a:t>gone bad.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9668D6-9AB4-1148-82EA-BBECD76E6E8A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9773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r>
              <a:rPr lang="en-US" baseline="0" dirty="0" smtClean="0"/>
              <a:t> of posts </a:t>
            </a:r>
            <a:r>
              <a:rPr lang="en-US" baseline="0" smtClean="0"/>
              <a:t>gone bad.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9668D6-9AB4-1148-82EA-BBECD76E6E8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9299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r>
              <a:rPr lang="en-US" baseline="0" dirty="0" smtClean="0"/>
              <a:t> of posts </a:t>
            </a:r>
            <a:r>
              <a:rPr lang="en-US" baseline="0" smtClean="0"/>
              <a:t>gone bad.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9668D6-9AB4-1148-82EA-BBECD76E6E8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151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age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2213" y="473726"/>
            <a:ext cx="2662319" cy="878824"/>
          </a:xfrm>
          <a:prstGeom prst="rect">
            <a:avLst/>
          </a:prstGeom>
          <a:effectLst/>
        </p:spPr>
      </p:pic>
      <p:sp>
        <p:nvSpPr>
          <p:cNvPr id="23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1352550"/>
            <a:ext cx="7772400" cy="806707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400" kern="1200" baseline="0">
                <a:solidFill>
                  <a:schemeClr val="bg1"/>
                </a:solidFill>
              </a:defRPr>
            </a:lvl1pPr>
          </a:lstStyle>
          <a:p>
            <a:pPr algn="l"/>
            <a:r>
              <a:rPr lang="en-US" sz="4000" dirty="0" smtClean="0">
                <a:solidFill>
                  <a:schemeClr val="tx2"/>
                </a:solidFill>
                <a:latin typeface="Myriad Pro" pitchFamily="34" charset="0"/>
              </a:rPr>
              <a:t>Click to add Title</a:t>
            </a:r>
            <a:endParaRPr lang="en-US" sz="4000" dirty="0">
              <a:solidFill>
                <a:schemeClr val="tx2"/>
              </a:solidFill>
              <a:latin typeface="Myriad Pro" pitchFamily="34" charset="0"/>
            </a:endParaRP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911630" y="2238668"/>
            <a:ext cx="5092700" cy="962025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baseline="0">
                <a:solidFill>
                  <a:schemeClr val="tx2"/>
                </a:solidFill>
                <a:latin typeface="Myriad Pro"/>
              </a:defRPr>
            </a:lvl1pPr>
          </a:lstStyle>
          <a:p>
            <a:pPr lvl="0"/>
            <a:r>
              <a:rPr lang="en-US" dirty="0" smtClean="0"/>
              <a:t>Click to add subtitle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46235" y="2765707"/>
            <a:ext cx="10527591" cy="939389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697137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 on plain_upper right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0620" y="94004"/>
            <a:ext cx="2584324" cy="853078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655055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 on plain_lower right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1309" y="4170348"/>
            <a:ext cx="2584324" cy="853078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746681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 on white_lower righ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3256" y="4229483"/>
            <a:ext cx="2394840" cy="785446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1435364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 on white_upper righ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3256" y="76227"/>
            <a:ext cx="2394840" cy="785446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6694196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 on white_upper le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21" y="76227"/>
            <a:ext cx="2394840" cy="785446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4676427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 on white_lower le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21" y="4203846"/>
            <a:ext cx="2394840" cy="785446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5651223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tating shield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4488" y="1241779"/>
            <a:ext cx="2666257" cy="2874210"/>
          </a:xfrm>
          <a:prstGeom prst="rect">
            <a:avLst/>
          </a:prstGeom>
          <a:effectLst>
            <a:outerShdw blurRad="1270000" dir="2700000" algn="tl" rotWithShape="0">
              <a:srgbClr val="000000">
                <a:alpha val="13000"/>
              </a:srgbClr>
            </a:outerShdw>
            <a:reflection endPos="39000" dir="5400000" sy="-100000" algn="bl"/>
          </a:effectLst>
        </p:spPr>
      </p:pic>
    </p:spTree>
    <p:extLst>
      <p:ext uri="{BB962C8B-B14F-4D97-AF65-F5344CB8AC3E}">
        <p14:creationId xmlns:p14="http://schemas.microsoft.com/office/powerpoint/2010/main" val="3511822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45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age option 2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4679" y="3125163"/>
            <a:ext cx="2584324" cy="853078"/>
          </a:xfrm>
          <a:prstGeom prst="rect">
            <a:avLst/>
          </a:prstGeom>
          <a:effectLst>
            <a:reflection stA="26000" endPos="75000" dist="241300" dir="5400000" sy="-100000" algn="bl" rotWithShape="0"/>
          </a:effectLst>
        </p:spPr>
      </p:pic>
      <p:sp>
        <p:nvSpPr>
          <p:cNvPr id="5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1352550"/>
            <a:ext cx="7772400" cy="806707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400" kern="1200" baseline="0">
                <a:solidFill>
                  <a:schemeClr val="bg1"/>
                </a:solidFill>
              </a:defRPr>
            </a:lvl1pPr>
          </a:lstStyle>
          <a:p>
            <a:pPr algn="l"/>
            <a:r>
              <a:rPr lang="en-US" sz="4000" dirty="0" smtClean="0">
                <a:solidFill>
                  <a:schemeClr val="tx2"/>
                </a:solidFill>
                <a:latin typeface="Myriad Pro" pitchFamily="34" charset="0"/>
              </a:rPr>
              <a:t>Click to add Title</a:t>
            </a:r>
            <a:endParaRPr lang="en-US" sz="4000" dirty="0">
              <a:solidFill>
                <a:schemeClr val="tx2"/>
              </a:solidFill>
              <a:latin typeface="Myriad Pro" pitchFamily="34" charset="0"/>
            </a:endParaRP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914400" y="2257013"/>
            <a:ext cx="5092700" cy="962025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baseline="0">
                <a:solidFill>
                  <a:schemeClr val="tx2"/>
                </a:solidFill>
                <a:latin typeface="Myriad Pro"/>
              </a:defRPr>
            </a:lvl1pPr>
          </a:lstStyle>
          <a:p>
            <a:pPr lvl="0"/>
            <a:r>
              <a:rPr lang="en-US" dirty="0" smtClean="0"/>
              <a:t>Click to add subtitle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29827" y="-1998742"/>
            <a:ext cx="13360107" cy="467600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62508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0"/>
          </p:nvPr>
        </p:nvSpPr>
        <p:spPr>
          <a:xfrm>
            <a:off x="4342954" y="626771"/>
            <a:ext cx="3478287" cy="2300590"/>
          </a:xfrm>
          <a:prstGeom prst="rect">
            <a:avLst/>
          </a:prstGeom>
          <a:effectLst>
            <a:outerShdw blurRad="180975" dist="38100" dir="5580000" algn="tl" rotWithShape="0">
              <a:srgbClr val="000000">
                <a:alpha val="43000"/>
              </a:srgbClr>
            </a:outerShdw>
          </a:effectLst>
        </p:spPr>
        <p:txBody>
          <a:bodyPr vert="horz"/>
          <a:lstStyle>
            <a:lvl1pPr marL="0" indent="0">
              <a:buFontTx/>
              <a:buNone/>
              <a:defRPr sz="20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7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6093326" y="2285761"/>
            <a:ext cx="2743200" cy="1830229"/>
          </a:xfrm>
          <a:prstGeom prst="rect">
            <a:avLst/>
          </a:prstGeom>
          <a:effectLst>
            <a:outerShdw blurRad="180975" dist="38100" dir="5580000" algn="tl" rotWithShape="0">
              <a:srgbClr val="000000">
                <a:alpha val="43000"/>
              </a:srgbClr>
            </a:outerShdw>
            <a:reflection stA="20000" endPos="40000" dist="152400" dir="5400000" sy="-100000" algn="bl" rotWithShape="0"/>
          </a:effectLst>
        </p:spPr>
        <p:txBody>
          <a:bodyPr vert="horz"/>
          <a:lstStyle>
            <a:lvl1pPr marL="0" indent="0">
              <a:buFontTx/>
              <a:buNone/>
              <a:defRPr sz="20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Picture Placeholder 10"/>
          <p:cNvSpPr>
            <a:spLocks noGrp="1"/>
          </p:cNvSpPr>
          <p:nvPr>
            <p:ph type="pic" sz="quarter" idx="12"/>
          </p:nvPr>
        </p:nvSpPr>
        <p:spPr>
          <a:xfrm>
            <a:off x="3019481" y="2723534"/>
            <a:ext cx="2781295" cy="1853191"/>
          </a:xfrm>
          <a:prstGeom prst="rect">
            <a:avLst/>
          </a:prstGeom>
          <a:effectLst>
            <a:outerShdw blurRad="180975" dist="38100" dir="5580000" algn="tl" rotWithShape="0">
              <a:srgbClr val="000000">
                <a:alpha val="43000"/>
              </a:srgbClr>
            </a:outerShdw>
            <a:reflection stA="20000" endPos="40000" dist="152400" dir="5400000" sy="-100000" algn="bl" rotWithShape="0"/>
          </a:effectLst>
        </p:spPr>
        <p:txBody>
          <a:bodyPr vert="horz"/>
          <a:lstStyle>
            <a:lvl1pPr marL="0" indent="0">
              <a:buFontTx/>
              <a:buNone/>
              <a:defRPr sz="20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522367" y="418475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</a:t>
            </a:r>
            <a:endParaRPr lang="en-US" dirty="0"/>
          </a:p>
        </p:txBody>
      </p:sp>
      <p:sp>
        <p:nvSpPr>
          <p:cNvPr id="20" name="Content Placeholder 2"/>
          <p:cNvSpPr>
            <a:spLocks noGrp="1"/>
          </p:cNvSpPr>
          <p:nvPr>
            <p:ph idx="1"/>
          </p:nvPr>
        </p:nvSpPr>
        <p:spPr>
          <a:xfrm>
            <a:off x="522367" y="1412647"/>
            <a:ext cx="3835734" cy="2906004"/>
          </a:xfrm>
          <a:prstGeom prst="rect">
            <a:avLst/>
          </a:prstGeom>
        </p:spPr>
        <p:txBody>
          <a:bodyPr/>
          <a:lstStyle>
            <a:lvl1pPr>
              <a:defRPr sz="2000" baseline="0">
                <a:solidFill>
                  <a:schemeClr val="bg1"/>
                </a:solidFill>
                <a:latin typeface="Myriad Pro"/>
              </a:defRPr>
            </a:lvl1pPr>
            <a:lvl2pPr>
              <a:defRPr sz="1800">
                <a:solidFill>
                  <a:srgbClr val="1F497D"/>
                </a:solidFill>
                <a:latin typeface="Myriad Pro"/>
              </a:defRPr>
            </a:lvl2pPr>
            <a:lvl3pPr>
              <a:defRPr sz="1600">
                <a:solidFill>
                  <a:srgbClr val="1F497D"/>
                </a:solidFill>
                <a:latin typeface="Myriad Pro"/>
              </a:defRPr>
            </a:lvl3pPr>
            <a:lvl4pPr>
              <a:defRPr sz="1400">
                <a:solidFill>
                  <a:srgbClr val="1F497D"/>
                </a:solidFill>
                <a:latin typeface="Myriad Pro"/>
              </a:defRPr>
            </a:lvl4pPr>
            <a:lvl5pPr>
              <a:defRPr sz="1400">
                <a:solidFill>
                  <a:srgbClr val="1F497D"/>
                </a:solidFill>
                <a:latin typeface="Myriad Pro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0"/>
            <a:r>
              <a:rPr lang="en-US" dirty="0" smtClean="0"/>
              <a:t>Click return to add text</a:t>
            </a:r>
          </a:p>
          <a:p>
            <a:pPr lvl="0"/>
            <a:r>
              <a:rPr lang="en-US" dirty="0" smtClean="0"/>
              <a:t>Click return to add text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867" y="4366055"/>
            <a:ext cx="369930" cy="398782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940952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uiExpand="1"/>
      <p:bldP spid="17" grpId="0"/>
      <p:bldP spid="18" grpId="0"/>
      <p:bldP spid="20" grpId="0" uiExpand="1" build="p">
        <p:tmplLst>
          <p:tmpl lvl="1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mages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0"/>
          <p:cNvSpPr>
            <a:spLocks noGrp="1"/>
          </p:cNvSpPr>
          <p:nvPr>
            <p:ph type="pic" sz="quarter" idx="10"/>
          </p:nvPr>
        </p:nvSpPr>
        <p:spPr>
          <a:xfrm>
            <a:off x="3751412" y="2118108"/>
            <a:ext cx="3620502" cy="2384468"/>
          </a:xfrm>
          <a:prstGeom prst="rect">
            <a:avLst/>
          </a:prstGeom>
          <a:effectLst>
            <a:outerShdw blurRad="180975" dist="38100" dir="5580000" algn="tl" rotWithShape="0">
              <a:srgbClr val="000000">
                <a:alpha val="43000"/>
              </a:srgbClr>
            </a:outerShdw>
            <a:reflection stA="20000" endPos="40000" dist="152400" dir="5400000" sy="-100000" algn="bl" rotWithShape="0"/>
          </a:effectLst>
        </p:spPr>
        <p:txBody>
          <a:bodyPr vert="horz"/>
          <a:lstStyle>
            <a:lvl1pPr marL="0" indent="0">
              <a:buFontTx/>
              <a:buNone/>
              <a:defRPr sz="20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Picture Placeholder 10"/>
          <p:cNvSpPr>
            <a:spLocks noGrp="1"/>
          </p:cNvSpPr>
          <p:nvPr>
            <p:ph type="pic" sz="quarter" idx="12"/>
          </p:nvPr>
        </p:nvSpPr>
        <p:spPr>
          <a:xfrm>
            <a:off x="5144838" y="272833"/>
            <a:ext cx="3620502" cy="2355618"/>
          </a:xfrm>
          <a:prstGeom prst="rect">
            <a:avLst/>
          </a:prstGeom>
          <a:effectLst>
            <a:outerShdw blurRad="180975" dist="38100" dir="5580000" algn="tl" rotWithShape="0">
              <a:srgbClr val="000000">
                <a:alpha val="43000"/>
              </a:srgbClr>
            </a:outerShdw>
          </a:effectLst>
        </p:spPr>
        <p:txBody>
          <a:bodyPr vert="horz"/>
          <a:lstStyle>
            <a:lvl1pPr marL="0" indent="0">
              <a:buFontTx/>
              <a:buNone/>
              <a:defRPr sz="20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08999" y="416366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508999" y="1410538"/>
            <a:ext cx="3835734" cy="2906004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bg1"/>
                </a:solidFill>
                <a:latin typeface="Myriad Pro"/>
              </a:defRPr>
            </a:lvl1pPr>
            <a:lvl2pPr>
              <a:defRPr sz="1800">
                <a:solidFill>
                  <a:schemeClr val="bg1"/>
                </a:solidFill>
                <a:latin typeface="Myriad Pro"/>
              </a:defRPr>
            </a:lvl2pPr>
            <a:lvl3pPr>
              <a:defRPr sz="1600">
                <a:solidFill>
                  <a:schemeClr val="bg1"/>
                </a:solidFill>
                <a:latin typeface="Myriad Pro"/>
              </a:defRPr>
            </a:lvl3pPr>
            <a:lvl4pPr>
              <a:defRPr sz="1400">
                <a:solidFill>
                  <a:schemeClr val="bg1"/>
                </a:solidFill>
                <a:latin typeface="Myriad Pro"/>
              </a:defRPr>
            </a:lvl4pPr>
            <a:lvl5pPr>
              <a:defRPr sz="1400">
                <a:solidFill>
                  <a:schemeClr val="bg1"/>
                </a:solidFill>
                <a:latin typeface="Myriad Pro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867" y="4366055"/>
            <a:ext cx="369930" cy="398782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43211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/>
      <p:bldP spid="8" grpId="0" uiExpand="1"/>
      <p:bldP spid="10" grpId="0" uiExpand="1" build="p">
        <p:tmplLst>
          <p:tmpl lvl="1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imag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0"/>
          <p:cNvSpPr>
            <a:spLocks noGrp="1"/>
          </p:cNvSpPr>
          <p:nvPr>
            <p:ph type="pic" sz="quarter" idx="10"/>
          </p:nvPr>
        </p:nvSpPr>
        <p:spPr>
          <a:xfrm>
            <a:off x="1303385" y="336773"/>
            <a:ext cx="6472962" cy="4318680"/>
          </a:xfrm>
          <a:prstGeom prst="rect">
            <a:avLst/>
          </a:prstGeom>
          <a:effectLst>
            <a:outerShdw blurRad="180975" dist="38100" dir="5580000" algn="tl" rotWithShape="0">
              <a:srgbClr val="000000">
                <a:alpha val="43000"/>
              </a:srgbClr>
            </a:outerShdw>
            <a:reflection stA="20000" endPos="40000" dist="152400" dir="5400000" sy="-100000" algn="bl" rotWithShape="0"/>
          </a:effectLst>
        </p:spPr>
        <p:txBody>
          <a:bodyPr vert="horz"/>
          <a:lstStyle>
            <a:lvl1pPr marL="0" indent="0">
              <a:buFontTx/>
              <a:buNone/>
              <a:defRPr sz="20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867" y="4366055"/>
            <a:ext cx="369930" cy="398782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09640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/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slide - 1 col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659" y="43008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9659" y="1424261"/>
            <a:ext cx="8229600" cy="2906004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  <a:latin typeface="Myriad Pro"/>
              </a:defRPr>
            </a:lvl1pPr>
            <a:lvl2pPr>
              <a:defRPr sz="2000">
                <a:solidFill>
                  <a:schemeClr val="bg1"/>
                </a:solidFill>
                <a:latin typeface="Myriad Pro"/>
              </a:defRPr>
            </a:lvl2pPr>
            <a:lvl3pPr>
              <a:defRPr sz="1800">
                <a:solidFill>
                  <a:schemeClr val="bg1"/>
                </a:solidFill>
                <a:latin typeface="Myriad Pro"/>
              </a:defRPr>
            </a:lvl3pPr>
            <a:lvl4pPr>
              <a:defRPr sz="1600">
                <a:solidFill>
                  <a:schemeClr val="bg1"/>
                </a:solidFill>
                <a:latin typeface="Myriad Pro"/>
              </a:defRPr>
            </a:lvl4pPr>
            <a:lvl5pPr>
              <a:defRPr sz="1600">
                <a:solidFill>
                  <a:schemeClr val="bg1"/>
                </a:solidFill>
                <a:latin typeface="Myriad Pro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867" y="4366055"/>
            <a:ext cx="369930" cy="398782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883793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- 2 col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09659" y="43008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09659" y="1424261"/>
            <a:ext cx="3835072" cy="2906004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bg1"/>
                </a:solidFill>
                <a:latin typeface="Myriad Pro"/>
              </a:defRPr>
            </a:lvl1pPr>
            <a:lvl2pPr>
              <a:defRPr sz="1800">
                <a:solidFill>
                  <a:schemeClr val="bg1"/>
                </a:solidFill>
                <a:latin typeface="Myriad Pro"/>
              </a:defRPr>
            </a:lvl2pPr>
            <a:lvl3pPr>
              <a:defRPr sz="1600">
                <a:solidFill>
                  <a:schemeClr val="bg1"/>
                </a:solidFill>
                <a:latin typeface="Myriad Pro"/>
              </a:defRPr>
            </a:lvl3pPr>
            <a:lvl4pPr>
              <a:defRPr sz="1400">
                <a:solidFill>
                  <a:schemeClr val="bg1"/>
                </a:solidFill>
                <a:latin typeface="Myriad Pro"/>
              </a:defRPr>
            </a:lvl4pPr>
            <a:lvl5pPr>
              <a:defRPr sz="1400">
                <a:solidFill>
                  <a:schemeClr val="bg1"/>
                </a:solidFill>
                <a:latin typeface="Myriad Pro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0"/>
          </p:nvPr>
        </p:nvSpPr>
        <p:spPr>
          <a:xfrm>
            <a:off x="4244731" y="1424261"/>
            <a:ext cx="3835072" cy="2906004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bg1"/>
                </a:solidFill>
                <a:latin typeface="Myriad Pro"/>
              </a:defRPr>
            </a:lvl1pPr>
            <a:lvl2pPr>
              <a:defRPr sz="1800">
                <a:solidFill>
                  <a:schemeClr val="bg1"/>
                </a:solidFill>
                <a:latin typeface="Myriad Pro"/>
              </a:defRPr>
            </a:lvl2pPr>
            <a:lvl3pPr>
              <a:defRPr sz="1600">
                <a:solidFill>
                  <a:schemeClr val="bg1"/>
                </a:solidFill>
                <a:latin typeface="Myriad Pro"/>
              </a:defRPr>
            </a:lvl3pPr>
            <a:lvl4pPr>
              <a:defRPr sz="1400">
                <a:solidFill>
                  <a:schemeClr val="bg1"/>
                </a:solidFill>
                <a:latin typeface="Myriad Pro"/>
              </a:defRPr>
            </a:lvl4pPr>
            <a:lvl5pPr>
              <a:defRPr sz="1400">
                <a:solidFill>
                  <a:schemeClr val="bg1"/>
                </a:solidFill>
                <a:latin typeface="Myriad Pro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867" y="4366055"/>
            <a:ext cx="369930" cy="398782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688639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 on plain_lower left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16" y="4167750"/>
            <a:ext cx="2584324" cy="853078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527321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 on plain_upper left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2" y="94004"/>
            <a:ext cx="2584324" cy="853078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350530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9820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66" r:id="rId2"/>
    <p:sldLayoutId id="2147483661" r:id="rId3"/>
    <p:sldLayoutId id="2147483662" r:id="rId4"/>
    <p:sldLayoutId id="2147483663" r:id="rId5"/>
    <p:sldLayoutId id="2147483650" r:id="rId6"/>
    <p:sldLayoutId id="2147483652" r:id="rId7"/>
    <p:sldLayoutId id="2147483672" r:id="rId8"/>
    <p:sldLayoutId id="2147483673" r:id="rId9"/>
    <p:sldLayoutId id="2147483674" r:id="rId10"/>
    <p:sldLayoutId id="2147483675" r:id="rId11"/>
    <p:sldLayoutId id="2147483668" r:id="rId12"/>
    <p:sldLayoutId id="2147483669" r:id="rId13"/>
    <p:sldLayoutId id="2147483670" r:id="rId14"/>
    <p:sldLayoutId id="2147483671" r:id="rId15"/>
    <p:sldLayoutId id="2147483667" r:id="rId1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 baseline="0">
          <a:solidFill>
            <a:schemeClr val="tx1"/>
          </a:solidFill>
          <a:latin typeface="Myriad Pro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cid:image012.jpg@01D2124D.489260A0" TargetMode="External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0754" y="1352550"/>
            <a:ext cx="8246046" cy="806707"/>
          </a:xfrm>
        </p:spPr>
        <p:txBody>
          <a:bodyPr>
            <a:noAutofit/>
          </a:bodyPr>
          <a:lstStyle/>
          <a:p>
            <a:r>
              <a:rPr lang="en-US" sz="3600" dirty="0" smtClean="0"/>
              <a:t>Compensation Forms</a:t>
            </a:r>
            <a:endParaRPr lang="en-US" sz="3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40754" y="2238668"/>
            <a:ext cx="7198642" cy="962025"/>
          </a:xfrm>
        </p:spPr>
        <p:txBody>
          <a:bodyPr/>
          <a:lstStyle/>
          <a:p>
            <a:r>
              <a:rPr lang="en-US" sz="2400" dirty="0"/>
              <a:t>f</a:t>
            </a:r>
            <a:r>
              <a:rPr lang="en-US" sz="2400" dirty="0" smtClean="0"/>
              <a:t>or chapter and Summit chapter</a:t>
            </a:r>
            <a:endParaRPr lang="en-US" sz="1600" dirty="0"/>
          </a:p>
          <a:p>
            <a:r>
              <a:rPr lang="en-US" sz="2400" dirty="0"/>
              <a:t>a</a:t>
            </a:r>
            <a:r>
              <a:rPr lang="en-US" sz="2400" dirty="0" smtClean="0"/>
              <a:t>ctivities coordinators 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2587965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7</a:t>
            </a:r>
            <a:r>
              <a:rPr lang="en-US" sz="2000" dirty="0" smtClean="0"/>
              <a:t>. Complete the fields about the additional recipient. Please make sure all information is accurate! </a:t>
            </a:r>
            <a:endParaRPr lang="en-US" sz="20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7644" y="1250471"/>
            <a:ext cx="3499659" cy="3797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991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8</a:t>
            </a:r>
            <a:r>
              <a:rPr lang="en-US" sz="2000" dirty="0" smtClean="0"/>
              <a:t>. Review the information on the form, and verify the Unallocated field shows $0. </a:t>
            </a:r>
            <a:endParaRPr lang="en-US" sz="2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9319" y="1500984"/>
            <a:ext cx="7035200" cy="3147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290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/>
              <a:t>9. Click Submit to confirm the allocation. </a:t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1800" dirty="0" smtClean="0"/>
              <a:t>**</a:t>
            </a:r>
            <a:r>
              <a:rPr lang="en-US" sz="1600" dirty="0" smtClean="0"/>
              <a:t>Note that this allocation may not be updated or changed once you submit the form.**</a:t>
            </a:r>
            <a:endParaRPr lang="en-US" sz="16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6859" y="1567486"/>
            <a:ext cx="7035200" cy="3147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3631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659" y="430089"/>
            <a:ext cx="8229600" cy="775256"/>
          </a:xfrm>
        </p:spPr>
        <p:txBody>
          <a:bodyPr/>
          <a:lstStyle/>
          <a:p>
            <a:r>
              <a:rPr lang="en-US" sz="2000" dirty="0" smtClean="0"/>
              <a:t>Additional information: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Repeat this process after each leader compensation is paid throughout </a:t>
            </a:r>
            <a:r>
              <a:rPr lang="en-US" sz="1800" dirty="0" smtClean="0"/>
              <a:t>the </a:t>
            </a:r>
            <a:r>
              <a:rPr lang="en-US" sz="1800" dirty="0"/>
              <a:t>year. </a:t>
            </a:r>
            <a:endParaRPr lang="en-US" sz="1800" dirty="0" smtClean="0"/>
          </a:p>
          <a:p>
            <a:r>
              <a:rPr lang="en-US" sz="1800" dirty="0" smtClean="0"/>
              <a:t>All </a:t>
            </a:r>
            <a:r>
              <a:rPr lang="en-US" sz="1800" dirty="0"/>
              <a:t>funds must be allocated by Dec. 31 of the current tax year</a:t>
            </a:r>
            <a:r>
              <a:rPr lang="en-US" sz="1800" dirty="0" smtClean="0"/>
              <a:t>.</a:t>
            </a:r>
          </a:p>
          <a:p>
            <a:r>
              <a:rPr lang="en-US" sz="1800" dirty="0" smtClean="0"/>
              <a:t>Any funds unallocated after Jan. 1 will be allotted to the current activities coordinator.</a:t>
            </a:r>
          </a:p>
          <a:p>
            <a:r>
              <a:rPr lang="en-US" sz="1800" dirty="0" smtClean="0"/>
              <a:t>Each individual who receives more than $600 from a chapter or Summit chapter will be sent a 1099M tax form for that tax year.</a:t>
            </a:r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69605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The purpose of the Compensation Form is to report how leader compensation paid to the chapter was allocated.</a:t>
            </a:r>
            <a:endParaRPr lang="en-US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 smtClean="0"/>
              <a:t>How much was paid to the activities coordinator?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 smtClean="0"/>
              <a:t>How much was paid to another individual(s)?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 smtClean="0"/>
              <a:t>How much was donated to the chapter and not paid out? </a:t>
            </a:r>
          </a:p>
        </p:txBody>
      </p:sp>
    </p:spTree>
    <p:extLst>
      <p:ext uri="{BB962C8B-B14F-4D97-AF65-F5344CB8AC3E}">
        <p14:creationId xmlns:p14="http://schemas.microsoft.com/office/powerpoint/2010/main" val="2423476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/>
              <a:t>1. Access the Compensation form at imakeanimpact.org.</a:t>
            </a:r>
            <a:endParaRPr lang="en-US" sz="2000" dirty="0"/>
          </a:p>
        </p:txBody>
      </p:sp>
      <p:pic>
        <p:nvPicPr>
          <p:cNvPr id="2" name="Content Placeholder 1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r="10386"/>
          <a:stretch/>
        </p:blipFill>
        <p:spPr>
          <a:xfrm>
            <a:off x="897447" y="969113"/>
            <a:ext cx="3314957" cy="3729402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711240" y="3436026"/>
            <a:ext cx="1312769" cy="540073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548045" y="545857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5548045" y="4546357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4587725" y="969113"/>
            <a:ext cx="3627328" cy="3543300"/>
            <a:chOff x="4392519" y="969113"/>
            <a:chExt cx="3627328" cy="3543300"/>
          </a:xfrm>
        </p:grpSpPr>
        <p:pic>
          <p:nvPicPr>
            <p:cNvPr id="2049" name="Picture 1" descr="cid:image012.jpg@01D2124D.489260A0"/>
            <p:cNvPicPr>
              <a:picLocks noChangeAspect="1" noChangeArrowheads="1"/>
            </p:cNvPicPr>
            <p:nvPr/>
          </p:nvPicPr>
          <p:blipFill>
            <a:blip r:embed="rId4" r:link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57747" y="969113"/>
              <a:ext cx="1562100" cy="35433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4392519" y="1792597"/>
              <a:ext cx="1885112" cy="1200329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solidFill>
                    <a:schemeClr val="bg1"/>
                  </a:solidFill>
                </a:rPr>
                <a:t>Can’t see the compensation form?</a:t>
              </a:r>
              <a:r>
                <a:rPr lang="en-US" sz="1200" dirty="0" smtClean="0">
                  <a:solidFill>
                    <a:schemeClr val="bg1"/>
                  </a:solidFill>
                </a:rPr>
                <a:t> Click on the dashed line to collapse the chapter/club information and view additional links.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cxnSp>
          <p:nvCxnSpPr>
            <p:cNvPr id="9" name="Straight Arrow Connector 8"/>
            <p:cNvCxnSpPr/>
            <p:nvPr/>
          </p:nvCxnSpPr>
          <p:spPr>
            <a:xfrm>
              <a:off x="5989834" y="2280863"/>
              <a:ext cx="1006867" cy="3082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84280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2</a:t>
            </a:r>
            <a:r>
              <a:rPr lang="en-US" sz="2000" dirty="0" smtClean="0"/>
              <a:t>. After each leader compensation payment, allocate the funds from that payment. </a:t>
            </a:r>
            <a:endParaRPr lang="en-US" sz="2000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87999" y="1423988"/>
            <a:ext cx="8072751" cy="2906712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3111446" y="1825459"/>
            <a:ext cx="1604356" cy="806335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177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/>
              <a:t>You can view the details of the payment(s) included in the unallocated amount.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999" y="1423988"/>
            <a:ext cx="8072751" cy="2906712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5427356" y="1834005"/>
            <a:ext cx="1604356" cy="806335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738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3</a:t>
            </a:r>
            <a:r>
              <a:rPr lang="en-US" sz="2000" dirty="0" smtClean="0"/>
              <a:t>. If funds were donated to the chapter and not paid to anyone, indicate that amount </a:t>
            </a:r>
            <a:r>
              <a:rPr lang="en-US" sz="2000" dirty="0"/>
              <a:t>in the Compensation Not Taken </a:t>
            </a:r>
            <a:r>
              <a:rPr lang="en-US" sz="2000" dirty="0" smtClean="0"/>
              <a:t>field.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999" y="1423988"/>
            <a:ext cx="8072751" cy="2906712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409490" y="2474095"/>
            <a:ext cx="1604356" cy="806335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184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4</a:t>
            </a:r>
            <a:r>
              <a:rPr lang="en-US" sz="2000" dirty="0" smtClean="0"/>
              <a:t>. To allocate compensation to an individual, select Add Recipient.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999" y="1423988"/>
            <a:ext cx="8072751" cy="2906712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7074158" y="2877263"/>
            <a:ext cx="1604356" cy="806335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962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/>
              <a:t>5. Indicate the amount (if any) that was paid to the activities coordinator. </a:t>
            </a:r>
            <a:endParaRPr lang="en-US" sz="2000" dirty="0"/>
          </a:p>
        </p:txBody>
      </p:sp>
      <p:pic>
        <p:nvPicPr>
          <p:cNvPr id="2" name="Content Placeholder 1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889937" y="1423988"/>
            <a:ext cx="3268875" cy="2906712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2873338" y="2370187"/>
            <a:ext cx="3203266" cy="806335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378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6</a:t>
            </a:r>
            <a:r>
              <a:rPr lang="en-US" sz="2000" dirty="0" smtClean="0"/>
              <a:t>. If compensation was paid to another individual, select Add New Recipient and click Continue.</a:t>
            </a:r>
            <a:endParaRPr lang="en-US" sz="2000" dirty="0"/>
          </a:p>
        </p:txBody>
      </p:sp>
      <p:pic>
        <p:nvPicPr>
          <p:cNvPr id="2" name="Content Placeholder 1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838154" y="1180053"/>
            <a:ext cx="3268875" cy="2906712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2731075" y="2457469"/>
            <a:ext cx="1604356" cy="806335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169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8">
      <a:dk1>
        <a:srgbClr val="FFFFFE"/>
      </a:dk1>
      <a:lt1>
        <a:sysClr val="window" lastClr="FFFFFF"/>
      </a:lt1>
      <a:dk2>
        <a:srgbClr val="FFFFFE"/>
      </a:dk2>
      <a:lt2>
        <a:srgbClr val="EEECE1"/>
      </a:lt2>
      <a:accent1>
        <a:srgbClr val="588525"/>
      </a:accent1>
      <a:accent2>
        <a:srgbClr val="007CB7"/>
      </a:accent2>
      <a:accent3>
        <a:srgbClr val="39B0D2"/>
      </a:accent3>
      <a:accent4>
        <a:srgbClr val="93A42E"/>
      </a:accent4>
      <a:accent5>
        <a:srgbClr val="73B632"/>
      </a:accent5>
      <a:accent6>
        <a:srgbClr val="9AC864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2400</TotalTime>
  <Words>378</Words>
  <Application>Microsoft Office PowerPoint</Application>
  <PresentationFormat>On-screen Show (16:9)</PresentationFormat>
  <Paragraphs>43</Paragraphs>
  <Slides>13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Myriad Pro</vt:lpstr>
      <vt:lpstr>Office Theme</vt:lpstr>
      <vt:lpstr>Compensation Forms</vt:lpstr>
      <vt:lpstr>The purpose of the Compensation Form is to report how leader compensation paid to the chapter was allocated.</vt:lpstr>
      <vt:lpstr>1. Access the Compensation form at imakeanimpact.org.</vt:lpstr>
      <vt:lpstr>2. After each leader compensation payment, allocate the funds from that payment. </vt:lpstr>
      <vt:lpstr>You can view the details of the payment(s) included in the unallocated amount.</vt:lpstr>
      <vt:lpstr>3. If funds were donated to the chapter and not paid to anyone, indicate that amount in the Compensation Not Taken field.</vt:lpstr>
      <vt:lpstr>4. To allocate compensation to an individual, select Add Recipient.</vt:lpstr>
      <vt:lpstr>5. Indicate the amount (if any) that was paid to the activities coordinator. </vt:lpstr>
      <vt:lpstr>6. If compensation was paid to another individual, select Add New Recipient and click Continue.</vt:lpstr>
      <vt:lpstr>7. Complete the fields about the additional recipient. Please make sure all information is accurate! </vt:lpstr>
      <vt:lpstr>8. Review the information on the form, and verify the Unallocated field shows $0. </vt:lpstr>
      <vt:lpstr>9. Click Submit to confirm the allocation.   **Note that this allocation may not be updated or changed once you submit the form.**</vt:lpstr>
      <vt:lpstr>Additional information:</vt:lpstr>
    </vt:vector>
  </TitlesOfParts>
  <Company>MindFire Communications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Sadie Howar</dc:creator>
  <cp:lastModifiedBy>Roberts, Kristen</cp:lastModifiedBy>
  <cp:revision>129</cp:revision>
  <dcterms:created xsi:type="dcterms:W3CDTF">2013-03-05T19:27:32Z</dcterms:created>
  <dcterms:modified xsi:type="dcterms:W3CDTF">2018-12-05T15:04:04Z</dcterms:modified>
</cp:coreProperties>
</file>